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32DA5-0157-4946-BA7B-B491D51C0B00}" type="datetimeFigureOut">
              <a:rPr lang="en-US" smtClean="0"/>
              <a:t>5/3/2022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CF895-F20A-4438-BA3C-2D7B01528A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971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CF895-F20A-4438-BA3C-2D7B01528A0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29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B849-C893-4183-A412-ACCA5D285FE3}" type="datetimeFigureOut">
              <a:rPr lang="en-CA" smtClean="0"/>
              <a:t>2022/05/03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4BF6-B4F6-4EF8-87E5-3FE75949F0B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092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B849-C893-4183-A412-ACCA5D285FE3}" type="datetimeFigureOut">
              <a:rPr lang="en-CA" smtClean="0"/>
              <a:t>2022/05/03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4BF6-B4F6-4EF8-87E5-3FE75949F0B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112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B849-C893-4183-A412-ACCA5D285FE3}" type="datetimeFigureOut">
              <a:rPr lang="en-CA" smtClean="0"/>
              <a:t>2022/05/03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4BF6-B4F6-4EF8-87E5-3FE75949F0B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238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B849-C893-4183-A412-ACCA5D285FE3}" type="datetimeFigureOut">
              <a:rPr lang="en-CA" smtClean="0"/>
              <a:t>2022/05/03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4BF6-B4F6-4EF8-87E5-3FE75949F0B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322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B849-C893-4183-A412-ACCA5D285FE3}" type="datetimeFigureOut">
              <a:rPr lang="en-CA" smtClean="0"/>
              <a:t>2022/05/03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4BF6-B4F6-4EF8-87E5-3FE75949F0B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855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B849-C893-4183-A412-ACCA5D285FE3}" type="datetimeFigureOut">
              <a:rPr lang="en-CA" smtClean="0"/>
              <a:t>2022/05/03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4BF6-B4F6-4EF8-87E5-3FE75949F0B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472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B849-C893-4183-A412-ACCA5D285FE3}" type="datetimeFigureOut">
              <a:rPr lang="en-CA" smtClean="0"/>
              <a:t>2022/05/03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4BF6-B4F6-4EF8-87E5-3FE75949F0B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286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B849-C893-4183-A412-ACCA5D285FE3}" type="datetimeFigureOut">
              <a:rPr lang="en-CA" smtClean="0"/>
              <a:t>2022/05/03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4BF6-B4F6-4EF8-87E5-3FE75949F0B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685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B849-C893-4183-A412-ACCA5D285FE3}" type="datetimeFigureOut">
              <a:rPr lang="en-CA" smtClean="0"/>
              <a:t>2022/05/03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4BF6-B4F6-4EF8-87E5-3FE75949F0B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723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B849-C893-4183-A412-ACCA5D285FE3}" type="datetimeFigureOut">
              <a:rPr lang="en-CA" smtClean="0"/>
              <a:t>2022/05/03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4BF6-B4F6-4EF8-87E5-3FE75949F0B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866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B849-C893-4183-A412-ACCA5D285FE3}" type="datetimeFigureOut">
              <a:rPr lang="en-CA" smtClean="0"/>
              <a:t>2022/05/03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4BF6-B4F6-4EF8-87E5-3FE75949F0B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1415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7B849-C893-4183-A412-ACCA5D285FE3}" type="datetimeFigureOut">
              <a:rPr lang="en-CA" smtClean="0"/>
              <a:t>2022/05/03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14BF6-B4F6-4EF8-87E5-3FE75949F0B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832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32DF59E-194A-4EFA-8B80-73A6B5EF8E78}"/>
              </a:ext>
            </a:extLst>
          </p:cNvPr>
          <p:cNvCxnSpPr>
            <a:cxnSpLocks/>
          </p:cNvCxnSpPr>
          <p:nvPr/>
        </p:nvCxnSpPr>
        <p:spPr>
          <a:xfrm flipH="1" flipV="1">
            <a:off x="762000" y="5217468"/>
            <a:ext cx="2196504" cy="312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6E70817-9384-43C8-8FE2-1EFF1D05BDD3}"/>
              </a:ext>
            </a:extLst>
          </p:cNvPr>
          <p:cNvCxnSpPr>
            <a:cxnSpLocks/>
          </p:cNvCxnSpPr>
          <p:nvPr/>
        </p:nvCxnSpPr>
        <p:spPr>
          <a:xfrm flipH="1">
            <a:off x="768361" y="3217351"/>
            <a:ext cx="24658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759523" y="6537266"/>
            <a:ext cx="413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762000" y="5651975"/>
            <a:ext cx="413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762000" y="6101586"/>
            <a:ext cx="413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5410200" y="170274"/>
            <a:ext cx="358140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latin typeface="Arial" pitchFamily="34" charset="0"/>
                <a:cs typeface="Arial" pitchFamily="34" charset="0"/>
              </a:rPr>
              <a:t>SWORBHP Organizational Chart</a:t>
            </a:r>
            <a:br>
              <a:rPr lang="en-US" sz="2000" b="1" dirty="0">
                <a:latin typeface="Arial" pitchFamily="34" charset="0"/>
                <a:cs typeface="Arial" pitchFamily="34" charset="0"/>
              </a:rPr>
            </a:br>
            <a:r>
              <a:rPr lang="en-US" sz="900" i="1" dirty="0">
                <a:latin typeface="Arial" pitchFamily="34" charset="0"/>
                <a:cs typeface="Arial" pitchFamily="34" charset="0"/>
              </a:rPr>
              <a:t>Updated: May 2022</a:t>
            </a:r>
            <a:endParaRPr lang="en-CA" sz="20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760867" y="2312425"/>
            <a:ext cx="4725533" cy="13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cxnSpLocks/>
          </p:cNvCxnSpPr>
          <p:nvPr/>
        </p:nvCxnSpPr>
        <p:spPr>
          <a:xfrm flipV="1">
            <a:off x="759523" y="2858351"/>
            <a:ext cx="0" cy="3683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cxnSpLocks/>
          </p:cNvCxnSpPr>
          <p:nvPr/>
        </p:nvCxnSpPr>
        <p:spPr>
          <a:xfrm flipH="1" flipV="1">
            <a:off x="3232761" y="2813178"/>
            <a:ext cx="1" cy="34730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6200" y="2433935"/>
            <a:ext cx="199618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Coordinator, </a:t>
            </a:r>
            <a:r>
              <a:rPr lang="en-US"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Quality &amp; </a:t>
            </a:r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Business Systems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Robert Ellis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82821" y="6367046"/>
            <a:ext cx="1996181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Application &amp; Support Analyst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Michelle Priebe</a:t>
            </a:r>
          </a:p>
        </p:txBody>
      </p:sp>
      <p:cxnSp>
        <p:nvCxnSpPr>
          <p:cNvPr id="78" name="Straight Connector 77"/>
          <p:cNvCxnSpPr/>
          <p:nvPr/>
        </p:nvCxnSpPr>
        <p:spPr>
          <a:xfrm flipH="1">
            <a:off x="3230370" y="6286006"/>
            <a:ext cx="413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437054" y="6178531"/>
            <a:ext cx="2049346" cy="2154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Contract Associate Instructors</a:t>
            </a:r>
          </a:p>
        </p:txBody>
      </p:sp>
      <p:cxnSp>
        <p:nvCxnSpPr>
          <p:cNvPr id="100" name="Straight Connector 99"/>
          <p:cNvCxnSpPr/>
          <p:nvPr/>
        </p:nvCxnSpPr>
        <p:spPr>
          <a:xfrm flipV="1">
            <a:off x="5486400" y="2318679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982821" y="3042425"/>
            <a:ext cx="1996181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Department Administrative Assistant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Melanie Ruthven</a:t>
            </a:r>
          </a:p>
        </p:txBody>
      </p:sp>
      <p:cxnSp>
        <p:nvCxnSpPr>
          <p:cNvPr id="84" name="Straight Connector 83"/>
          <p:cNvCxnSpPr>
            <a:cxnSpLocks/>
          </p:cNvCxnSpPr>
          <p:nvPr/>
        </p:nvCxnSpPr>
        <p:spPr>
          <a:xfrm flipH="1">
            <a:off x="768361" y="3967241"/>
            <a:ext cx="24658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982821" y="3553361"/>
            <a:ext cx="1996181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Prehospital Care Specialists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Amanda Vaccarello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Anthony Jaroszewicz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Drew Crocker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Dwayne Cottel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Jason Constable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Melissa Burgess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Micheal Filiault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Shawn May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Stephanie Grant</a:t>
            </a:r>
          </a:p>
        </p:txBody>
      </p:sp>
      <p:cxnSp>
        <p:nvCxnSpPr>
          <p:cNvPr id="95" name="Straight Connector 94"/>
          <p:cNvCxnSpPr/>
          <p:nvPr/>
        </p:nvCxnSpPr>
        <p:spPr>
          <a:xfrm flipV="1">
            <a:off x="3246043" y="2313809"/>
            <a:ext cx="0" cy="264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982821" y="5482927"/>
            <a:ext cx="1996181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Software Technical Specialist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LHSC IT Resource</a:t>
            </a:r>
          </a:p>
        </p:txBody>
      </p:sp>
      <p:cxnSp>
        <p:nvCxnSpPr>
          <p:cNvPr id="87" name="Straight Connector 86"/>
          <p:cNvCxnSpPr>
            <a:cxnSpLocks/>
            <a:endCxn id="45" idx="2"/>
          </p:cNvCxnSpPr>
          <p:nvPr/>
        </p:nvCxnSpPr>
        <p:spPr>
          <a:xfrm flipV="1">
            <a:off x="6827442" y="1566023"/>
            <a:ext cx="7520" cy="34631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cxnSpLocks/>
          </p:cNvCxnSpPr>
          <p:nvPr/>
        </p:nvCxnSpPr>
        <p:spPr>
          <a:xfrm flipH="1">
            <a:off x="6834961" y="2751115"/>
            <a:ext cx="3957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6825090" y="3435203"/>
            <a:ext cx="413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6819959" y="4081427"/>
            <a:ext cx="413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6823632" y="5025390"/>
            <a:ext cx="4211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938788" y="2519797"/>
            <a:ext cx="2096847" cy="569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0" rIns="0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Local Medical Director</a:t>
            </a:r>
          </a:p>
          <a:p>
            <a:pPr algn="ctr"/>
            <a:r>
              <a:rPr lang="en-US" sz="7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(Oneida, Oxford, Middlesex-London, Elgin)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Co-Medical Director of Quality Assurance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Sean Doran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938788" y="4862047"/>
            <a:ext cx="2093976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EMS Fellow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TBD</a:t>
            </a:r>
          </a:p>
        </p:txBody>
      </p:sp>
      <p:cxnSp>
        <p:nvCxnSpPr>
          <p:cNvPr id="94" name="Straight Connector 93"/>
          <p:cNvCxnSpPr/>
          <p:nvPr/>
        </p:nvCxnSpPr>
        <p:spPr>
          <a:xfrm flipV="1">
            <a:off x="762000" y="2313809"/>
            <a:ext cx="0" cy="2064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cxnSpLocks/>
          </p:cNvCxnSpPr>
          <p:nvPr/>
        </p:nvCxnSpPr>
        <p:spPr>
          <a:xfrm flipV="1">
            <a:off x="4526281" y="2317369"/>
            <a:ext cx="0" cy="9656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5799513" y="2320736"/>
            <a:ext cx="0" cy="3657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cxnSpLocks/>
          </p:cNvCxnSpPr>
          <p:nvPr/>
        </p:nvCxnSpPr>
        <p:spPr>
          <a:xfrm flipH="1">
            <a:off x="4526281" y="3276486"/>
            <a:ext cx="4184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726225" y="2519797"/>
            <a:ext cx="1898070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 Administrative Assistant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Tracey Cifaldi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731332" y="3102106"/>
            <a:ext cx="1898070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Planning &amp; Support Specialist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Julie Oliveira</a:t>
            </a:r>
          </a:p>
        </p:txBody>
      </p:sp>
      <p:cxnSp>
        <p:nvCxnSpPr>
          <p:cNvPr id="101" name="Straight Connector 100"/>
          <p:cNvCxnSpPr/>
          <p:nvPr/>
        </p:nvCxnSpPr>
        <p:spPr>
          <a:xfrm>
            <a:off x="5799516" y="2321449"/>
            <a:ext cx="10241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985910" y="1986155"/>
            <a:ext cx="101389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4038600" y="1071265"/>
            <a:ext cx="0" cy="12328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95602" y="728246"/>
            <a:ext cx="2362200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Vice President, Clinical Programs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Cathy Vandersluis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895602" y="1190156"/>
            <a:ext cx="236220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Director, Emergency Services &amp; Base Hospital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TBD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895602" y="1770712"/>
            <a:ext cx="2362201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Regional Program Manager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Susan Kriening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691963" y="1227469"/>
            <a:ext cx="2285997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Citywide Chair/Chief Emergency Medicine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Christie MacDonald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15000" y="1770712"/>
            <a:ext cx="2199162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Regional Medical Director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Matthew Davis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347219" y="2497830"/>
            <a:ext cx="1996181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Coordinator, Education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Gabrielle Willems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46" y="131731"/>
            <a:ext cx="2392954" cy="572228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 flipH="1">
            <a:off x="6825090" y="4567095"/>
            <a:ext cx="413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938788" y="4418953"/>
            <a:ext cx="2093976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Medical Director of Education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Lauren Valdis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82821" y="5924986"/>
            <a:ext cx="1996181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Web &amp; eLearning Design Developer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David Arthur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CF48B2D-167B-4531-823A-7549CB989319}"/>
              </a:ext>
            </a:extLst>
          </p:cNvPr>
          <p:cNvSpPr txBox="1"/>
          <p:nvPr/>
        </p:nvSpPr>
        <p:spPr>
          <a:xfrm>
            <a:off x="982821" y="5040868"/>
            <a:ext cx="1996181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Quality Specialist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Nicole Saunders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C5849A5-AB11-478C-BF88-FB310E0709B5}"/>
              </a:ext>
            </a:extLst>
          </p:cNvPr>
          <p:cNvSpPr txBox="1"/>
          <p:nvPr/>
        </p:nvSpPr>
        <p:spPr>
          <a:xfrm>
            <a:off x="6938788" y="3194210"/>
            <a:ext cx="2096847" cy="569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0" rIns="0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Local Medical Director</a:t>
            </a:r>
          </a:p>
          <a:p>
            <a:pPr algn="ctr"/>
            <a:r>
              <a:rPr lang="en-US" sz="7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(Grey, Bruce)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Co-Medical Director of Quality Assurance</a:t>
            </a:r>
            <a:endParaRPr lang="en-US" sz="8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Sunil Mehta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B695C80-BCBF-4A00-A982-C8FDF103B527}"/>
              </a:ext>
            </a:extLst>
          </p:cNvPr>
          <p:cNvSpPr txBox="1"/>
          <p:nvPr/>
        </p:nvSpPr>
        <p:spPr>
          <a:xfrm>
            <a:off x="6938788" y="3868137"/>
            <a:ext cx="2096847" cy="4462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0" rIns="0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Local Medical Director</a:t>
            </a:r>
          </a:p>
          <a:p>
            <a:pPr algn="ctr"/>
            <a:r>
              <a:rPr lang="en-US" sz="7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(Essex-Windsor, Chatham, Lambton, Perth, Huron)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Paul Bradford</a:t>
            </a:r>
          </a:p>
        </p:txBody>
      </p:sp>
    </p:spTree>
    <p:extLst>
      <p:ext uri="{BB962C8B-B14F-4D97-AF65-F5344CB8AC3E}">
        <p14:creationId xmlns:p14="http://schemas.microsoft.com/office/powerpoint/2010/main" val="28211367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SLIDE_THUMBNAIL_REFRESH" val="1"/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190</Words>
  <Application>Microsoft Office PowerPoint</Application>
  <PresentationFormat>On-screen Show (4:3)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SWORBHP Organizational Chart Updated: May 2022</vt:lpstr>
    </vt:vector>
  </TitlesOfParts>
  <Company>London hospitals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Graham</dc:creator>
  <cp:lastModifiedBy>Julie Oliveira</cp:lastModifiedBy>
  <cp:revision>124</cp:revision>
  <cp:lastPrinted>2016-11-04T13:24:18Z</cp:lastPrinted>
  <dcterms:created xsi:type="dcterms:W3CDTF">2015-03-26T17:30:49Z</dcterms:created>
  <dcterms:modified xsi:type="dcterms:W3CDTF">2022-05-03T15:35:06Z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C3C7ABAE-4ED2-440B-89FF-774687BB4DDA</vt:lpwstr>
  </property>
  <property fmtid="{D5CDD505-2E9C-101B-9397-08002B2CF9AE}" pid="3" name="ArticulatePath">
    <vt:lpwstr>SWORBHP Org Chart</vt:lpwstr>
  </property>
</Properties>
</file>